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5018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3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367586"/>
            <a:ext cx="27539395" cy="15673046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3645045"/>
            <a:ext cx="24299466" cy="108690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1725328"/>
            <a:ext cx="7289840" cy="2396809"/>
          </a:xfrm>
          <a:prstGeom prst="rect">
            <a:avLst/>
          </a:prstGeom>
        </p:spPr>
        <p:txBody>
          <a:bodyPr/>
          <a:lstStyle/>
          <a:p>
            <a:fld id="{480E3779-5241-4C4D-8699-9B06A5E330A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1725328"/>
            <a:ext cx="10934760" cy="23968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1725328"/>
            <a:ext cx="7289840" cy="2396809"/>
          </a:xfrm>
          <a:prstGeom prst="rect">
            <a:avLst/>
          </a:prstGeom>
        </p:spPr>
        <p:txBody>
          <a:bodyPr/>
          <a:lstStyle/>
          <a:p>
            <a:fld id="{212CE3A1-0DFA-4306-A911-E673E68AD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2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EDC3141-7C81-4F44-A05C-C5DC08ECB46A}"/>
              </a:ext>
            </a:extLst>
          </p:cNvPr>
          <p:cNvSpPr/>
          <p:nvPr userDrawn="1"/>
        </p:nvSpPr>
        <p:spPr>
          <a:xfrm>
            <a:off x="0" y="467750"/>
            <a:ext cx="32399288" cy="55453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4DA8DD-C1B8-4538-9CE2-D6BF2EE5C1F2}"/>
              </a:ext>
            </a:extLst>
          </p:cNvPr>
          <p:cNvSpPr/>
          <p:nvPr userDrawn="1"/>
        </p:nvSpPr>
        <p:spPr>
          <a:xfrm>
            <a:off x="0" y="44363148"/>
            <a:ext cx="32399288" cy="655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81C084-FAE3-4F41-AD29-AF073BA3FA57}"/>
              </a:ext>
            </a:extLst>
          </p:cNvPr>
          <p:cNvSpPr txBox="1"/>
          <p:nvPr userDrawn="1"/>
        </p:nvSpPr>
        <p:spPr>
          <a:xfrm>
            <a:off x="1096123" y="44461490"/>
            <a:ext cx="8393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Organized by:  Faculty of Technology, University of Ruhuna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46637B-BD5F-49E5-8550-59D86EB73EE8}"/>
              </a:ext>
            </a:extLst>
          </p:cNvPr>
          <p:cNvSpPr txBox="1"/>
          <p:nvPr userDrawn="1"/>
        </p:nvSpPr>
        <p:spPr>
          <a:xfrm>
            <a:off x="8355630" y="44484070"/>
            <a:ext cx="262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MARCH 02, 2022 </a:t>
            </a:r>
          </a:p>
        </p:txBody>
      </p:sp>
      <p:pic>
        <p:nvPicPr>
          <p:cNvPr id="10" name="Graphic 9" descr="Flip calendar with solid fill">
            <a:extLst>
              <a:ext uri="{FF2B5EF4-FFF2-40B4-BE49-F238E27FC236}">
                <a16:creationId xmlns:a16="http://schemas.microsoft.com/office/drawing/2014/main" id="{F637CDBA-C7EE-4316-8A83-0287F45494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5495" y="44438910"/>
            <a:ext cx="423372" cy="42337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4252090-A60E-4105-9731-B107E78F1DCC}"/>
              </a:ext>
            </a:extLst>
          </p:cNvPr>
          <p:cNvSpPr txBox="1"/>
          <p:nvPr userDrawn="1"/>
        </p:nvSpPr>
        <p:spPr>
          <a:xfrm>
            <a:off x="10119081" y="44468192"/>
            <a:ext cx="144844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19th ACADEMIC SESSIONS AND 18th  VICE CHANCELLOR’S AWARDS CEREMONY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,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UNIVERSITY OF RUHUNA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5B87868A-C050-4EE1-83B1-9F76E63D2A7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569" y="44412257"/>
            <a:ext cx="494710" cy="494710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4EC8DC1F-4601-4AE2-BD1B-96E959D1056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3567" y="44393111"/>
            <a:ext cx="378226" cy="52636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86FEDA-E350-4813-9601-C5F54D608AE8}"/>
              </a:ext>
            </a:extLst>
          </p:cNvPr>
          <p:cNvCxnSpPr>
            <a:cxnSpLocks/>
          </p:cNvCxnSpPr>
          <p:nvPr userDrawn="1"/>
        </p:nvCxnSpPr>
        <p:spPr>
          <a:xfrm>
            <a:off x="836023" y="44254700"/>
            <a:ext cx="30253577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D0B953A-65F7-4220-B398-4056054C8A94}"/>
              </a:ext>
            </a:extLst>
          </p:cNvPr>
          <p:cNvSpPr txBox="1"/>
          <p:nvPr userDrawn="1"/>
        </p:nvSpPr>
        <p:spPr>
          <a:xfrm>
            <a:off x="26366766" y="44519366"/>
            <a:ext cx="5281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Faculty of Technology  University of  Ruhuna</a:t>
            </a:r>
          </a:p>
        </p:txBody>
      </p:sp>
      <p:pic>
        <p:nvPicPr>
          <p:cNvPr id="16" name="Graphic 15" descr="Marker with solid fill">
            <a:extLst>
              <a:ext uri="{FF2B5EF4-FFF2-40B4-BE49-F238E27FC236}">
                <a16:creationId xmlns:a16="http://schemas.microsoft.com/office/drawing/2014/main" id="{AD889AEE-6452-4F31-A94E-1ACB136C15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037285" y="44531834"/>
            <a:ext cx="395646" cy="395646"/>
          </a:xfrm>
          <a:prstGeom prst="rect">
            <a:avLst/>
          </a:prstGeom>
        </p:spPr>
      </p:pic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F255B600-1F9F-474D-A28B-ABF13464298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192" b="98204" l="2500" r="97500">
                        <a14:foregroundMark x1="39167" y1="14371" x2="54167" y2="12575"/>
                        <a14:foregroundMark x1="47500" y1="7784" x2="80000" y2="15569"/>
                        <a14:foregroundMark x1="80000" y1="15569" x2="96667" y2="46108"/>
                        <a14:foregroundMark x1="96667" y1="46108" x2="90833" y2="74850"/>
                        <a14:foregroundMark x1="90833" y1="74850" x2="64167" y2="91018"/>
                        <a14:foregroundMark x1="64167" y1="91018" x2="35000" y2="86826"/>
                        <a14:foregroundMark x1="35000" y1="86826" x2="10833" y2="67665"/>
                        <a14:foregroundMark x1="10833" y1="67665" x2="12500" y2="32934"/>
                        <a14:foregroundMark x1="12500" y1="32934" x2="45000" y2="10180"/>
                        <a14:foregroundMark x1="45000" y1="10180" x2="52500" y2="7784"/>
                        <a14:foregroundMark x1="52500" y1="5389" x2="52500" y2="5389"/>
                        <a14:foregroundMark x1="97500" y1="34132" x2="96667" y2="31737"/>
                        <a14:foregroundMark x1="47500" y1="96407" x2="47500" y2="96407"/>
                        <a14:foregroundMark x1="7500" y1="63473" x2="7500" y2="63473"/>
                        <a14:foregroundMark x1="19167" y1="8383" x2="19167" y2="8383"/>
                        <a14:foregroundMark x1="15000" y1="10180" x2="15000" y2="10180"/>
                        <a14:foregroundMark x1="10833" y1="13772" x2="10833" y2="13772"/>
                        <a14:foregroundMark x1="5000" y1="19760" x2="5000" y2="19760"/>
                        <a14:foregroundMark x1="3333" y1="26946" x2="3333" y2="26946"/>
                        <a14:foregroundMark x1="9167" y1="85030" x2="9167" y2="85030"/>
                        <a14:foregroundMark x1="51667" y1="98204" x2="51667" y2="982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9273400" y="1149669"/>
            <a:ext cx="2608726" cy="363048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A1242E1-8EB7-46BD-B617-DA09260E40EA}"/>
              </a:ext>
            </a:extLst>
          </p:cNvPr>
          <p:cNvSpPr/>
          <p:nvPr userDrawn="1"/>
        </p:nvSpPr>
        <p:spPr>
          <a:xfrm>
            <a:off x="0" y="98466"/>
            <a:ext cx="32399288" cy="18219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5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66994-3256-4D2A-8CFF-148B03C60E07}"/>
              </a:ext>
            </a:extLst>
          </p:cNvPr>
          <p:cNvSpPr txBox="1"/>
          <p:nvPr/>
        </p:nvSpPr>
        <p:spPr>
          <a:xfrm>
            <a:off x="836023" y="1217213"/>
            <a:ext cx="282031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Tittle here : front Size 54 Times new roman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946794-DAE2-4670-9191-7946C87C854C}"/>
              </a:ext>
            </a:extLst>
          </p:cNvPr>
          <p:cNvSpPr txBox="1"/>
          <p:nvPr/>
        </p:nvSpPr>
        <p:spPr>
          <a:xfrm>
            <a:off x="836023" y="3456710"/>
            <a:ext cx="282031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: Names front - Size 40 Times new roman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University or Department Names front Size 30 Times new roman </a:t>
            </a:r>
          </a:p>
          <a:p>
            <a:pPr algn="ctr"/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University or Department Names</a:t>
            </a:r>
          </a:p>
          <a:p>
            <a:pPr algn="ctr"/>
            <a:r>
              <a:rPr lang="en-US" sz="3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University or Department Names</a:t>
            </a:r>
          </a:p>
          <a:p>
            <a:pPr algn="ctr"/>
            <a:endParaRPr lang="en-US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4A04B7-BC7A-4C75-8CA1-EE99B3741D17}"/>
              </a:ext>
            </a:extLst>
          </p:cNvPr>
          <p:cNvSpPr txBox="1"/>
          <p:nvPr/>
        </p:nvSpPr>
        <p:spPr>
          <a:xfrm>
            <a:off x="2248116" y="10637734"/>
            <a:ext cx="27903055" cy="1094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dirty="0"/>
              <a:t>You can design your poster according to your findings</a:t>
            </a:r>
          </a:p>
          <a:p>
            <a:r>
              <a:rPr lang="en-US" sz="5500" dirty="0"/>
              <a:t>Sub topics : you can select the font sizes Use 30 font size, Times new roman </a:t>
            </a:r>
          </a:p>
          <a:p>
            <a:endParaRPr lang="en-US" sz="5500" dirty="0"/>
          </a:p>
          <a:p>
            <a:r>
              <a:rPr lang="en-US" sz="5400" dirty="0"/>
              <a:t>For the content: Use 24 font size ( or suitable size) , Times new roman</a:t>
            </a:r>
          </a:p>
          <a:p>
            <a:endParaRPr lang="en-US" sz="5400" dirty="0"/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Poster Should contain: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Abstract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Introduction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Methods and Materials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Results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Discussion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Conclusion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References ( Harvard formatting)</a:t>
            </a:r>
          </a:p>
        </p:txBody>
      </p:sp>
    </p:spTree>
    <p:extLst>
      <p:ext uri="{BB962C8B-B14F-4D97-AF65-F5344CB8AC3E}">
        <p14:creationId xmlns:p14="http://schemas.microsoft.com/office/powerpoint/2010/main" val="294806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105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Chamila Priyankara</dc:creator>
  <cp:lastModifiedBy>Mr. Chamila Priyankara</cp:lastModifiedBy>
  <cp:revision>6</cp:revision>
  <dcterms:created xsi:type="dcterms:W3CDTF">2022-01-22T03:41:18Z</dcterms:created>
  <dcterms:modified xsi:type="dcterms:W3CDTF">2022-02-15T03:18:17Z</dcterms:modified>
</cp:coreProperties>
</file>